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9" r:id="rId16"/>
    <p:sldId id="273" r:id="rId17"/>
    <p:sldId id="274" r:id="rId18"/>
    <p:sldId id="276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06" autoAdjust="0"/>
    <p:restoredTop sz="94660"/>
  </p:normalViewPr>
  <p:slideViewPr>
    <p:cSldViewPr>
      <p:cViewPr>
        <p:scale>
          <a:sx n="80" d="100"/>
          <a:sy n="80" d="100"/>
        </p:scale>
        <p:origin x="-91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52;&#1086;&#1094;&#1072;&#1088;&#1090;%20-%20&#1084;&#1091;&#1079;&#1099;&#1082;&#1072;%20&#1072;&#1085;&#1075;&#1077;&#1083;&#1086;&#1074;%20(remix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72;&#1088;&#1091;&#1081;%20&#1076;&#1086;&#1073;&#1088;&#1086;%20&#8211;%20&#1053;&#1072;&#1090;&#1072;&#1083;&#1110;&#1103;%20&#1052;&#1072;&#1081;_(muzdozvon.ru).wav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500198"/>
          </a:xfrm>
        </p:spPr>
        <p:txBody>
          <a:bodyPr>
            <a:normAutofit/>
          </a:bodyPr>
          <a:lstStyle/>
          <a:p>
            <a:r>
              <a:rPr lang="uk-UA" sz="44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Волонтер – це стиль    життя!</a:t>
            </a:r>
            <a:br>
              <a:rPr lang="uk-UA" sz="44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uk-UA" sz="4400" dirty="0"/>
          </a:p>
        </p:txBody>
      </p:sp>
      <p:pic>
        <p:nvPicPr>
          <p:cNvPr id="1026" name="Picture 2" descr="C:\Users\User\Desktop\картинка волонте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1500174"/>
            <a:ext cx="6524648" cy="4357718"/>
          </a:xfrm>
          <a:prstGeom prst="rect">
            <a:avLst/>
          </a:prstGeom>
          <a:noFill/>
        </p:spPr>
      </p:pic>
      <p:pic>
        <p:nvPicPr>
          <p:cNvPr id="5" name="Моцарт - музыка ангелов (re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3571876"/>
            <a:ext cx="90486" cy="90486"/>
          </a:xfrm>
          <a:prstGeom prst="rect">
            <a:avLst/>
          </a:prstGeom>
        </p:spPr>
      </p:pic>
    </p:spTree>
  </p:cSld>
  <p:clrMapOvr>
    <a:masterClrMapping/>
  </p:clrMapOvr>
  <p:transition advTm="4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7586690" cy="1143000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rgbClr val="FF0000"/>
                </a:solidFill>
              </a:rPr>
              <a:t>Приймали участь у регіональному конкурсі </a:t>
            </a:r>
            <a:r>
              <a:rPr lang="uk-UA" sz="3600" i="1" dirty="0" err="1" smtClean="0">
                <a:solidFill>
                  <a:srgbClr val="FF0000"/>
                </a:solidFill>
              </a:rPr>
              <a:t>“Благодійна</a:t>
            </a:r>
            <a:r>
              <a:rPr lang="uk-UA" sz="3600" i="1" dirty="0" smtClean="0">
                <a:solidFill>
                  <a:srgbClr val="FF0000"/>
                </a:solidFill>
              </a:rPr>
              <a:t> Хмельниччина-2018р.</a:t>
            </a:r>
            <a:endParaRPr lang="uk-UA" sz="36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91104_1149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3068033" cy="4389437"/>
          </a:xfrm>
        </p:spPr>
      </p:pic>
      <p:pic>
        <p:nvPicPr>
          <p:cNvPr id="1026" name="Picture 2" descr="C:\Users\user\Desktop\64239977_2327845477274871_52226633226497556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4643470" cy="4405322"/>
          </a:xfrm>
          <a:prstGeom prst="rect">
            <a:avLst/>
          </a:prstGeom>
          <a:noFill/>
        </p:spPr>
      </p:pic>
    </p:spTree>
  </p:cSld>
  <p:clrMapOvr>
    <a:masterClrMapping/>
  </p:clrMapOvr>
  <p:transition advTm="1675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Акція «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Променні</a:t>
            </a:r>
            <a:r>
              <a:rPr lang="uk-UA" sz="3200" b="1" i="1" dirty="0" smtClean="0">
                <a:solidFill>
                  <a:srgbClr val="FF0000"/>
                </a:solidFill>
              </a:rPr>
              <a:t>  гідності» Вшанування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пам</a:t>
            </a:r>
            <a:r>
              <a:rPr lang="en-US" sz="3200" b="1" i="1" dirty="0" smtClean="0">
                <a:solidFill>
                  <a:srgbClr val="FF0000"/>
                </a:solidFill>
              </a:rPr>
              <a:t>’</a:t>
            </a:r>
            <a:r>
              <a:rPr lang="uk-UA" sz="3200" b="1" i="1" dirty="0" smtClean="0">
                <a:solidFill>
                  <a:srgbClr val="FF0000"/>
                </a:solidFill>
              </a:rPr>
              <a:t>яті Героїв Небесної сотні.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928802"/>
            <a:ext cx="6997446" cy="4389437"/>
          </a:xfrm>
        </p:spPr>
      </p:pic>
    </p:spTree>
  </p:cSld>
  <p:clrMapOvr>
    <a:masterClrMapping/>
  </p:clrMapOvr>
  <p:transition advTm="887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Акція «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Променні</a:t>
            </a:r>
            <a:r>
              <a:rPr lang="uk-UA" sz="2800" b="1" i="1" dirty="0" smtClean="0">
                <a:solidFill>
                  <a:srgbClr val="FF0000"/>
                </a:solidFill>
              </a:rPr>
              <a:t>  гідності» Вшанування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пам</a:t>
            </a:r>
            <a:r>
              <a:rPr lang="en-US" sz="2800" b="1" i="1" dirty="0" smtClean="0">
                <a:solidFill>
                  <a:srgbClr val="FF0000"/>
                </a:solidFill>
              </a:rPr>
              <a:t>’</a:t>
            </a:r>
            <a:r>
              <a:rPr lang="uk-UA" sz="2800" b="1" i="1" dirty="0" smtClean="0">
                <a:solidFill>
                  <a:srgbClr val="FF0000"/>
                </a:solidFill>
              </a:rPr>
              <a:t>яті Героїв Небесної сотні.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77" y="1935163"/>
            <a:ext cx="6174845" cy="4389437"/>
          </a:xfrm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Волонтер – це людина, яка несе віру в добро, надію в майбутнє і любов до оточуючих! </a:t>
            </a:r>
            <a:b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жовтня-День Ветеранів та людей похилого віку.</a:t>
            </a:r>
            <a:endParaRPr lang="uk-UA" sz="3200" dirty="0"/>
          </a:p>
        </p:txBody>
      </p:sp>
      <p:pic>
        <p:nvPicPr>
          <p:cNvPr id="4" name="Содержимое 3" descr="IMG_20191015_102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4643469" cy="4395798"/>
          </a:xfrm>
        </p:spPr>
      </p:pic>
    </p:spTree>
  </p:cSld>
  <p:clrMapOvr>
    <a:masterClrMapping/>
  </p:clrMapOvr>
  <p:transition advTm="142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Доброта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і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милосердя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завжди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необхідні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обездоленим</a:t>
            </a:r>
            <a:r>
              <a:rPr lang="ru-RU" sz="4000" b="1" i="1" dirty="0" smtClean="0">
                <a:solidFill>
                  <a:srgbClr val="FF0000"/>
                </a:solidFill>
              </a:rPr>
              <a:t> людям…</a:t>
            </a:r>
            <a:endParaRPr lang="uk-UA" sz="4000" dirty="0"/>
          </a:p>
        </p:txBody>
      </p:sp>
      <p:pic>
        <p:nvPicPr>
          <p:cNvPr id="4" name="Picture 2" descr="C:\Users\User\Desktop\IMG_20191015_102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56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Акція «Серце до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серця»-це</a:t>
            </a:r>
            <a:r>
              <a:rPr lang="uk-UA" sz="3200" b="1" i="1" dirty="0" smtClean="0">
                <a:solidFill>
                  <a:srgbClr val="FF0000"/>
                </a:solidFill>
              </a:rPr>
              <a:t> подія,яка збирає всіх добрих і щирих людей,які хочуть допомогти дітям. А допомога-це більше ніж,слова……»</a:t>
            </a:r>
            <a:endParaRPr lang="uk-UA" sz="3200" dirty="0"/>
          </a:p>
        </p:txBody>
      </p:sp>
      <p:pic>
        <p:nvPicPr>
          <p:cNvPr id="4" name="Содержимое 3" descr="IMG_20191017_1043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35163"/>
            <a:ext cx="3929090" cy="4389437"/>
          </a:xfrm>
        </p:spPr>
      </p:pic>
      <p:pic>
        <p:nvPicPr>
          <p:cNvPr id="6" name="Рисунок 5" descr="C:\Users\User\Desktop\IMG_20191104_114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Збір коштів </a:t>
            </a:r>
            <a:r>
              <a:rPr lang="uk-UA" dirty="0" err="1" smtClean="0">
                <a:solidFill>
                  <a:srgbClr val="FF0000"/>
                </a:solidFill>
              </a:rPr>
              <a:t>Красовському</a:t>
            </a:r>
            <a:r>
              <a:rPr lang="uk-UA" dirty="0" smtClean="0">
                <a:solidFill>
                  <a:srgbClr val="FF0000"/>
                </a:solidFill>
              </a:rPr>
              <a:t> Владиславу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91104_120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4286248" cy="4389437"/>
          </a:xfrm>
        </p:spPr>
      </p:pic>
      <p:pic>
        <p:nvPicPr>
          <p:cNvPr id="6" name="Рисунок 5" descr="C:\Users\User\Desktop\IMG_20191104_1204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4572032" cy="435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3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Проходить акція </a:t>
            </a:r>
            <a:r>
              <a:rPr lang="uk-UA" sz="4400" dirty="0" err="1" smtClean="0">
                <a:solidFill>
                  <a:srgbClr val="FF0000"/>
                </a:solidFill>
              </a:rPr>
              <a:t>“Подаруй</a:t>
            </a:r>
            <a:r>
              <a:rPr lang="uk-UA" sz="4400" dirty="0" smtClean="0">
                <a:solidFill>
                  <a:srgbClr val="FF0000"/>
                </a:solidFill>
              </a:rPr>
              <a:t> частинку </a:t>
            </a:r>
            <a:r>
              <a:rPr lang="uk-UA" sz="4400" dirty="0" err="1" smtClean="0">
                <a:solidFill>
                  <a:srgbClr val="FF0000"/>
                </a:solidFill>
              </a:rPr>
              <a:t>серця”</a:t>
            </a:r>
            <a:r>
              <a:rPr lang="uk-UA" sz="4400" dirty="0" smtClean="0">
                <a:solidFill>
                  <a:srgbClr val="FF0000"/>
                </a:solidFill>
              </a:rPr>
              <a:t> </a:t>
            </a:r>
            <a:endParaRPr lang="uk-UA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91105_121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4000528" cy="3714776"/>
          </a:xfrm>
        </p:spPr>
      </p:pic>
      <p:pic>
        <p:nvPicPr>
          <p:cNvPr id="11" name="Рисунок 10" descr="C:\Users\user\Desktop\IMG_20191105_122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2190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19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Волонтерський загін завітав з </a:t>
            </a:r>
            <a:r>
              <a:rPr lang="uk-UA" dirty="0" err="1" smtClean="0">
                <a:solidFill>
                  <a:srgbClr val="FF0000"/>
                </a:solidFill>
              </a:rPr>
              <a:t>смаколиками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13.02.20\Волонтери\78414890_156251529076614_753398811458745139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85926"/>
            <a:ext cx="3929090" cy="3429023"/>
          </a:xfrm>
          <a:prstGeom prst="rect">
            <a:avLst/>
          </a:prstGeom>
          <a:noFill/>
        </p:spPr>
      </p:pic>
      <p:pic>
        <p:nvPicPr>
          <p:cNvPr id="1027" name="Picture 3" descr="G:\13.02.20\Волонтери\78904909_156252172409883_14547738076244869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07196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G:\13.02.20\Волонтери\79224072_156252205743213_546607314238229708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3929089" cy="4572032"/>
          </a:xfrm>
          <a:prstGeom prst="rect">
            <a:avLst/>
          </a:prstGeom>
          <a:noFill/>
        </p:spPr>
      </p:pic>
      <p:pic>
        <p:nvPicPr>
          <p:cNvPr id="2051" name="Picture 3" descr="G:\13.02.20\Волонтери\74217344_156251585743275_513557874614468608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5958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536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/>
            </a:r>
            <a:br>
              <a:rPr lang="uk-UA" sz="4800" b="1" i="1" dirty="0" smtClean="0">
                <a:solidFill>
                  <a:srgbClr val="FF0000"/>
                </a:solidFill>
              </a:rPr>
            </a:br>
            <a:r>
              <a:rPr lang="uk-UA" sz="4800" i="1" dirty="0" smtClean="0">
                <a:solidFill>
                  <a:srgbClr val="FF0000"/>
                </a:solidFill>
              </a:rPr>
              <a:t/>
            </a:r>
            <a:br>
              <a:rPr lang="uk-UA" sz="4800" i="1" dirty="0" smtClean="0">
                <a:solidFill>
                  <a:srgbClr val="FF0000"/>
                </a:solidFill>
              </a:rPr>
            </a:br>
            <a:r>
              <a:rPr lang="uk-UA" sz="4800" i="1" dirty="0" smtClean="0">
                <a:solidFill>
                  <a:srgbClr val="FF0000"/>
                </a:solidFill>
              </a:rPr>
              <a:t/>
            </a:r>
            <a:br>
              <a:rPr lang="uk-UA" sz="4800" i="1" dirty="0" smtClean="0">
                <a:solidFill>
                  <a:srgbClr val="FF0000"/>
                </a:solidFill>
              </a:rPr>
            </a:br>
            <a:r>
              <a:rPr lang="uk-UA" sz="4800" i="1" dirty="0" smtClean="0">
                <a:solidFill>
                  <a:srgbClr val="FF0000"/>
                </a:solidFill>
              </a:rPr>
              <a:t/>
            </a:r>
            <a:br>
              <a:rPr lang="uk-UA" sz="4800" i="1" dirty="0" smtClean="0">
                <a:solidFill>
                  <a:srgbClr val="FF0000"/>
                </a:solidFill>
              </a:rPr>
            </a:br>
            <a:r>
              <a:rPr lang="uk-UA" sz="4800" dirty="0" smtClean="0"/>
              <a:t> </a:t>
            </a:r>
            <a:r>
              <a:rPr lang="uk-UA" sz="6700" b="1" i="1" dirty="0" smtClean="0">
                <a:solidFill>
                  <a:srgbClr val="FF0000"/>
                </a:solidFill>
              </a:rPr>
              <a:t>Ми – волонтерський загін </a:t>
            </a:r>
            <a:br>
              <a:rPr lang="uk-UA" sz="6700" b="1" i="1" dirty="0" smtClean="0">
                <a:solidFill>
                  <a:srgbClr val="FF0000"/>
                </a:solidFill>
              </a:rPr>
            </a:br>
            <a:r>
              <a:rPr lang="uk-UA" sz="7200" b="1" i="1" dirty="0" smtClean="0">
                <a:solidFill>
                  <a:srgbClr val="00B050"/>
                </a:solidFill>
              </a:rPr>
              <a:t>«Милосердя»</a:t>
            </a:r>
            <a:r>
              <a:rPr lang="uk-UA" sz="7200" dirty="0" smtClean="0">
                <a:solidFill>
                  <a:srgbClr val="00B050"/>
                </a:solidFill>
              </a:rPr>
              <a:t/>
            </a:r>
            <a:br>
              <a:rPr lang="uk-UA" sz="7200" dirty="0" smtClean="0">
                <a:solidFill>
                  <a:srgbClr val="00B050"/>
                </a:solidFill>
              </a:rPr>
            </a:br>
            <a:endParaRPr lang="uk-UA" sz="6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uk-UA" sz="48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uk-UA" sz="4800" b="1" i="1" dirty="0" err="1" smtClean="0">
                <a:solidFill>
                  <a:srgbClr val="FF0000"/>
                </a:solidFill>
              </a:rPr>
              <a:t>Дунаєвецька</a:t>
            </a:r>
            <a:r>
              <a:rPr lang="uk-UA" sz="4800" b="1" i="1" dirty="0" smtClean="0">
                <a:solidFill>
                  <a:srgbClr val="FF0000"/>
                </a:solidFill>
              </a:rPr>
              <a:t> ЗОШ</a:t>
            </a:r>
          </a:p>
          <a:p>
            <a:pPr algn="r">
              <a:buNone/>
            </a:pPr>
            <a:r>
              <a:rPr lang="uk-UA" sz="4800" b="1" i="1" dirty="0" smtClean="0">
                <a:solidFill>
                  <a:srgbClr val="FF0000"/>
                </a:solidFill>
              </a:rPr>
              <a:t> І-ІІІ ступенів №4</a:t>
            </a:r>
          </a:p>
        </p:txBody>
      </p:sp>
    </p:spTree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G:\13.02.20\Волонтери\77384533_156252422409858_821320969606922240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786214" cy="2428892"/>
          </a:xfrm>
          <a:prstGeom prst="rect">
            <a:avLst/>
          </a:prstGeom>
          <a:noFill/>
        </p:spPr>
      </p:pic>
      <p:pic>
        <p:nvPicPr>
          <p:cNvPr id="3075" name="Picture 3" descr="G:\13.02.20\Волонтери\78053102_156252575743176_822502308951621632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500462" cy="2428892"/>
          </a:xfrm>
          <a:prstGeom prst="rect">
            <a:avLst/>
          </a:prstGeom>
          <a:noFill/>
        </p:spPr>
      </p:pic>
      <p:pic>
        <p:nvPicPr>
          <p:cNvPr id="3076" name="Picture 4" descr="G:\Волонтери\78263063_156251649076602_50280279976391475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928934"/>
            <a:ext cx="528641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4" descr="ÐÐ°ÑÑÐ¸Ð½ÐºÐ¸ Ð¿Ð¾ Ð·Ð°Ð¿ÑÐ¾ÑÑ Ð´Ð¾Ð±ÑÐ¾ Ð¿Ð¾ÑÐ¸Ð½Ð°ÑÑÑÑÑ Ð· ÑÐµÐ±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715436" cy="5786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Даруй добро – Наталія Май_(muzdozvon.ru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6700" b="1" i="1" dirty="0" smtClean="0">
                <a:solidFill>
                  <a:srgbClr val="FF0000"/>
                </a:solidFill>
              </a:rPr>
              <a:t>МИ – ВОЛОНТЕРИ «МИЛОСЕРДЯ»! </a:t>
            </a:r>
            <a:endParaRPr lang="uk-UA" sz="6700" dirty="0"/>
          </a:p>
        </p:txBody>
      </p:sp>
      <p:pic>
        <p:nvPicPr>
          <p:cNvPr id="4" name="Содержимое 3" descr="IMG_20191104_104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935163"/>
            <a:ext cx="6429420" cy="4389437"/>
          </a:xfrm>
        </p:spPr>
      </p:pic>
    </p:spTree>
  </p:cSld>
  <p:clrMapOvr>
    <a:masterClrMapping/>
  </p:clrMapOvr>
  <p:transition advTm="151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429024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2400" b="1" i="1" dirty="0" smtClean="0">
                <a:solidFill>
                  <a:srgbClr val="FF0000"/>
                </a:solidFill>
              </a:rPr>
              <a:t/>
            </a:r>
            <a:br>
              <a:rPr lang="uk-UA" sz="24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Волонтери Дунаєвецької ЗОШ 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І-ІІІСТУПЕНІВ №4 Працюють по  впровадженню здорового способу життя у суспільстві,працюють з дітьми з особливими потребами; 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діти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–сироти</a:t>
            </a:r>
            <a:r>
              <a:rPr lang="uk-UA" sz="3600" b="1" i="1" dirty="0" smtClean="0">
                <a:solidFill>
                  <a:srgbClr val="FF0000"/>
                </a:solidFill>
              </a:rPr>
              <a:t>,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діти малозабезпечені,ветерани,люди похилого віку</a:t>
            </a:r>
            <a:endParaRPr lang="uk-UA" sz="3600" dirty="0"/>
          </a:p>
        </p:txBody>
      </p:sp>
    </p:spTree>
  </p:cSld>
  <p:clrMapOvr>
    <a:masterClrMapping/>
  </p:clrMapOvr>
  <p:transition advTm="115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71678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>
                <a:solidFill>
                  <a:srgbClr val="00B050"/>
                </a:solidFill>
              </a:rPr>
              <a:t/>
            </a:r>
            <a:br>
              <a:rPr lang="uk-UA" sz="5400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sz="5400" b="1" i="1" dirty="0" smtClean="0">
                <a:solidFill>
                  <a:srgbClr val="00B050"/>
                </a:solidFill>
              </a:rPr>
              <a:t>Ти-Волонтер </a:t>
            </a:r>
            <a:br>
              <a:rPr lang="uk-UA" sz="5400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    Ти твориш добро,даруючи радість усім,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Ти ділишся щастям,і серцем своїм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Ти твориш добро, даруєш надію,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Ти твориш любов,ти здійснюєш мрії.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Душею і серцем ти завжди із ними,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Для них ти є друг,і сім</a:t>
            </a:r>
            <a:r>
              <a:rPr lang="en-US" b="1" i="1" dirty="0" smtClean="0">
                <a:solidFill>
                  <a:srgbClr val="FF0000"/>
                </a:solidFill>
              </a:rPr>
              <a:t>’</a:t>
            </a:r>
            <a:r>
              <a:rPr lang="uk-UA" b="1" i="1" dirty="0" smtClean="0">
                <a:solidFill>
                  <a:srgbClr val="FF0000"/>
                </a:solidFill>
              </a:rPr>
              <a:t>я,і родина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Ти наче те сонце,що гріє весною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Для них ти як Ангел що завжди з тобою</a:t>
            </a:r>
            <a:endParaRPr lang="uk-UA" dirty="0"/>
          </a:p>
        </p:txBody>
      </p:sp>
    </p:spTree>
  </p:cSld>
  <p:clrMapOvr>
    <a:masterClrMapping/>
  </p:clrMapOvr>
  <p:transition advTm="202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Ти рук не опустиш, ти йдеш до мети,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Щаслива дитина ,щасливий і ти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З дитячих сердець погане ти стер.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Ти добра людина,ти</a:t>
            </a:r>
            <a:r>
              <a:rPr lang="uk-UA" sz="3200" b="1" i="1" dirty="0" smtClean="0"/>
              <a:t>-ВОЛОНТЕР</a:t>
            </a:r>
            <a:endParaRPr lang="uk-UA" sz="3200" dirty="0"/>
          </a:p>
        </p:txBody>
      </p:sp>
    </p:spTree>
  </p:cSld>
  <p:clrMapOvr>
    <a:masterClrMapping/>
  </p:clrMapOvr>
  <p:transition advTm="142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2704368"/>
          </a:xfrm>
        </p:spPr>
        <p:txBody>
          <a:bodyPr>
            <a:normAutofit/>
          </a:bodyPr>
          <a:lstStyle/>
          <a:p>
            <a:r>
              <a:rPr lang="uk-UA" sz="31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ЯКИЙ  ЧАРІВНИЙ   ДИВОВИЖНИЙ   СВІТ! </a:t>
            </a:r>
            <a:br>
              <a:rPr lang="uk-UA" sz="31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31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І МИ   НА ЦІЙ   ПЛАНЕТІ ЛЮДИ! </a:t>
            </a:r>
            <a:r>
              <a:rPr lang="uk-UA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785927"/>
            <a:ext cx="5572164" cy="3644118"/>
          </a:xfrm>
        </p:spPr>
      </p:pic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i="1" dirty="0" smtClean="0">
                <a:solidFill>
                  <a:srgbClr val="FF0000"/>
                </a:solidFill>
              </a:rPr>
              <a:t>Наш девіз</a:t>
            </a:r>
            <a:endParaRPr lang="uk-UA" sz="54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Ти віриш у себе?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Вірю!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Ти вмієш дружити?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Вмію!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Ти можеш навчити? 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Можу!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В біді якщо друг?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Допоможу!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Чого ти боїшся?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Нічого!</a:t>
            </a:r>
          </a:p>
          <a:p>
            <a:endParaRPr lang="uk-UA" dirty="0"/>
          </a:p>
        </p:txBody>
      </p:sp>
    </p:spTree>
  </p:cSld>
  <p:clrMapOvr>
    <a:masterClrMapping/>
  </p:clrMapOvr>
  <p:transition advTm="126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 буде нелегко!</a:t>
            </a:r>
          </a:p>
          <a:p>
            <a:r>
              <a:rPr lang="uk-UA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-Знаю</a:t>
            </a:r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-І все це бажаєш?</a:t>
            </a:r>
          </a:p>
          <a:p>
            <a:r>
              <a:rPr lang="uk-UA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-Бажаю</a:t>
            </a:r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Тож з нами коли?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Від тепер!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</a:t>
            </a:r>
            <a:r>
              <a:rPr lang="uk-UA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Ім</a:t>
            </a:r>
            <a:r>
              <a:rPr lang="en-US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’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я</a:t>
            </a:r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тобі як?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ВОЛОНТЕР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</a:p>
          <a:p>
            <a:endParaRPr lang="uk-UA" dirty="0"/>
          </a:p>
        </p:txBody>
      </p:sp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222</Words>
  <PresentationFormat>Экран (4:3)</PresentationFormat>
  <Paragraphs>39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Волонтер – це стиль    життя! </vt:lpstr>
      <vt:lpstr>     Ми – волонтерський загін  «Милосердя» </vt:lpstr>
      <vt:lpstr> МИ – ВОЛОНТЕРИ «МИЛОСЕРДЯ»! </vt:lpstr>
      <vt:lpstr>        Волонтери Дунаєвецької ЗОШ  І-ІІІСТУПЕНІВ №4 Працюють по  впровадженню здорового способу життя у суспільстві,працюють з дітьми з особливими потребами;  діти –сироти, діти малозабезпечені,ветерани,люди похилого віку</vt:lpstr>
      <vt:lpstr>  Ти-Волонтер   </vt:lpstr>
      <vt:lpstr>Слайд 6</vt:lpstr>
      <vt:lpstr>ЯКИЙ  ЧАРІВНИЙ   ДИВОВИЖНИЙ   СВІТ!                І МИ   НА ЦІЙ   ПЛАНЕТІ ЛЮДИ!  </vt:lpstr>
      <vt:lpstr>Наш девіз</vt:lpstr>
      <vt:lpstr>Слайд 9</vt:lpstr>
      <vt:lpstr>Приймали участь у регіональному конкурсі “Благодійна Хмельниччина-2018р.</vt:lpstr>
      <vt:lpstr>Акція «Променні  гідності» Вшанування пам’яті Героїв Небесної сотні.</vt:lpstr>
      <vt:lpstr>Акція «Променні  гідності» Вшанування пам’яті Героїв Небесної сотні.</vt:lpstr>
      <vt:lpstr>Волонтер – це людина, яка несе віру в добро, надію в майбутнє і любов до оточуючих!  1 жовтня-День Ветеранів та людей похилого віку.</vt:lpstr>
      <vt:lpstr>Доброта і милосердя завжди необхідні обездоленим людям…</vt:lpstr>
      <vt:lpstr>Акція «Серце до серця»-це подія,яка збирає всіх добрих і щирих людей,які хочуть допомогти дітям. А допомога-це більше ніж,слова……»</vt:lpstr>
      <vt:lpstr>Збір коштів Красовському Владиславу </vt:lpstr>
      <vt:lpstr>Проходить акція “Подаруй частинку серця” </vt:lpstr>
      <vt:lpstr>Волонтерський загін завітав з смаколиками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 – це стиль    життя!</dc:title>
  <dc:creator>User</dc:creator>
  <cp:lastModifiedBy>User</cp:lastModifiedBy>
  <cp:revision>41</cp:revision>
  <dcterms:created xsi:type="dcterms:W3CDTF">2019-11-04T08:09:47Z</dcterms:created>
  <dcterms:modified xsi:type="dcterms:W3CDTF">2021-05-11T11:30:44Z</dcterms:modified>
</cp:coreProperties>
</file>